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70875-E729-438F-AD64-DA10B3256A5A}" type="datetimeFigureOut">
              <a:rPr lang="pt-PT" smtClean="0"/>
              <a:t>03-10-2015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C85B3-BB92-4040-8F52-E774985663BC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s\tanv\fotos casa\Logotipo\alto-alentej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772816"/>
            <a:ext cx="6871691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err="1" smtClean="0"/>
              <a:t>Photo</a:t>
            </a:r>
            <a:r>
              <a:rPr lang="pt-PT" dirty="0" smtClean="0"/>
              <a:t> 1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6796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Photo</a:t>
            </a:r>
            <a:r>
              <a:rPr lang="pt-PT" dirty="0" smtClean="0"/>
              <a:t> 2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" name="Picture 3" descr="D:\Desktops\tanv\fotos casa\Logotipo\alente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256584" cy="479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79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2050" name="Picture 2" descr="D:\Desktops\tanv\fotos casa\Logotipo\Básicos-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66201"/>
            <a:ext cx="7416824" cy="494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dirty="0" smtClean="0"/>
              <a:t> </a:t>
            </a:r>
            <a:r>
              <a:rPr lang="pt-PT" dirty="0" err="1" smtClean="0"/>
              <a:t>add</a:t>
            </a:r>
            <a:r>
              <a:rPr lang="pt-PT" dirty="0" smtClean="0"/>
              <a:t> </a:t>
            </a:r>
            <a:r>
              <a:rPr lang="pt-PT" dirty="0" err="1" smtClean="0"/>
              <a:t>Photo</a:t>
            </a:r>
            <a:r>
              <a:rPr lang="pt-PT" dirty="0" smtClean="0"/>
              <a:t> 2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0440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9472"/>
            <a:ext cx="8229600" cy="1143000"/>
          </a:xfrm>
        </p:spPr>
        <p:txBody>
          <a:bodyPr/>
          <a:lstStyle/>
          <a:p>
            <a:r>
              <a:rPr lang="pt-PT" dirty="0" err="1" smtClean="0"/>
              <a:t>Photo</a:t>
            </a:r>
            <a:r>
              <a:rPr lang="pt-PT" dirty="0" smtClean="0"/>
              <a:t> 3</a:t>
            </a:r>
            <a:endParaRPr lang="pt-PT" dirty="0"/>
          </a:p>
        </p:txBody>
      </p:sp>
      <p:pic>
        <p:nvPicPr>
          <p:cNvPr id="3076" name="Picture 4" descr="D:\Desktops\tanv\fotos casa\Logotipo\Praça_Marquês_de_Pombal_em_Porto_Côvo_-_pormen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842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esktops\tanv\fotos casa\Logotipo\logoMX_lingu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58" y="476672"/>
            <a:ext cx="3533378" cy="212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esktops\tanv\fotos casa\Logotipo\monteschar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76672"/>
            <a:ext cx="2025504" cy="1152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Desktops\tanv\fotos casa\Logotipo\logotip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240360" cy="159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35358" y="4941168"/>
            <a:ext cx="8229600" cy="1143000"/>
          </a:xfrm>
        </p:spPr>
        <p:txBody>
          <a:bodyPr/>
          <a:lstStyle/>
          <a:p>
            <a:r>
              <a:rPr lang="pt-PT" dirty="0" smtClean="0"/>
              <a:t>Sample logos </a:t>
            </a:r>
            <a:r>
              <a:rPr lang="pt-PT" dirty="0" err="1" smtClean="0"/>
              <a:t>nearby</a:t>
            </a:r>
            <a:r>
              <a:rPr lang="pt-PT" dirty="0" smtClean="0"/>
              <a:t> </a:t>
            </a:r>
            <a:r>
              <a:rPr lang="pt-PT" dirty="0" err="1" smtClean="0"/>
              <a:t>hotels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450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My</a:t>
            </a:r>
            <a:r>
              <a:rPr lang="pt-PT" dirty="0" smtClean="0"/>
              <a:t> Project </a:t>
            </a:r>
            <a:r>
              <a:rPr lang="pt-PT" dirty="0" err="1" smtClean="0"/>
              <a:t>Charcoal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122" name="Picture 2" descr="D:\Desktops\tanv\fotos casa\Nelso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690181" cy="364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2669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17</Words>
  <Application>Microsoft Office PowerPoint</Application>
  <PresentationFormat>Apresentação no Ecrã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Apresentação do PowerPoint</vt:lpstr>
      <vt:lpstr>Photo 2</vt:lpstr>
      <vt:lpstr>Apresentação do PowerPoint</vt:lpstr>
      <vt:lpstr>Photo 3</vt:lpstr>
      <vt:lpstr>Sample logos nearby hotels</vt:lpstr>
      <vt:lpstr>My Project Charcoal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Nelson Vilhena</dc:creator>
  <cp:lastModifiedBy>Nelson Vilhena</cp:lastModifiedBy>
  <cp:revision>3</cp:revision>
  <dcterms:created xsi:type="dcterms:W3CDTF">2015-10-03T15:56:30Z</dcterms:created>
  <dcterms:modified xsi:type="dcterms:W3CDTF">2015-10-03T17:14:09Z</dcterms:modified>
</cp:coreProperties>
</file>